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455" autoAdjust="0"/>
  </p:normalViewPr>
  <p:slideViewPr>
    <p:cSldViewPr>
      <p:cViewPr varScale="1">
        <p:scale>
          <a:sx n="61" d="100"/>
          <a:sy n="61" d="100"/>
        </p:scale>
        <p:origin x="-15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852427-733C-4D61-9BBA-1AC7361E54E6}" type="datetimeFigureOut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AA2B7-7A76-4907-BB19-F9C0B5E2A8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50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2561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現在的我，最遠只想到大學畢業後想要做什麼樣的職業，在這之前，也就只有規畫著自己大三、大四的時候要做什麼、完成哪些事情。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其實剛看到這份期末作業的題目時，我心裡只想著「天啊！這個題目要怎麼完成啊？！」但後來我重新審視一下自己，開始試著去思考</a:t>
            </a:r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年後的我應該會是什麼樣子，漸漸地，腦袋中也開始出現一個聲音告訴自己：「對啊！我怎麼只想到大學畢業要從事什麼樣的職業而已，卻沒有想到我各個階段，或是大約幾歲時，自己會是什麼樣子？」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後來我開始想我</a:t>
            </a:r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45</a:t>
            </a:r>
            <a:r>
              <a:rPr lang="zh-TW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的時候，會是從事什麼樣的行業，會認識什麼樣的人，或過著什麼樣的生活，會和什麼樣的人交往，甚至結婚、共組家庭等。我認真想了這些問題之後，我大致將它們歸類成三個主要的觀點：一、生活方面。二、事業方面。三、愛情方面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3780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後的我，我想要買一塊土地蓋房子，先自己規劃室內的空間設計，整體構想好之後，再給另一半增加一些她想要的空間設計，一起討論未來一起居住的共同空間，另外還要有前院和後院，前院會有一座小池塘，也許再一座鞦韆，然後要有草地，前院的另一邊做為自家的小菜園，種一些蔬菜水果，也可以享受一下田園之樂；後院想要有兩棵大樹，樹與樹之間要掛上吊床，夏天的時候，可以吹著徐徐微風，躺在吊床上睡個午覺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至於小朋友，我想要有三至四個小朋友，最好是兩男兩女，家中的室內設計當然是隨著他們的年齡成長而做一些改變，當還是小孩子的時候，我想要設計一個遊戲區，給孩子們有個空間可以活動；上了幼稚園後，想要多一些兒童教材或是遊戲書給他們去看去玩；上小學之後，把遊戲區設計成開放的活動空間，多出一些書櫃、桌椅等；上高中之後，將家中挪出四個空房間，因為我覺得此時的孩子開始需要一些私人空間，也漸漸開始重視自己的隱私權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8286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年後的我，此時的我，想要從空服員轉職為地勤人員，因為我畢業後的理想職業是在機場裡工作，而在這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年間，我也會不定期的捐款給弱勢團體基金會，如果能力足夠的話，我想要效仿偶像歌手夏奇拉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(Shakira)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成立自己的基金會，藉此可以幫助更多有需要的人。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另外，我也給自己設定一個目標，除了弱勢團體基金會的捐款之外，我還想要儲蓄一筆金額，捐給母校大學、畢業系所、甚至是自己當初大學所待的社團，供學弟妹們籌辦活動更為順利，對我來說，這就是一種「飲水思源」，或是台語俗諺所說「吃果子，拜樹頭」的概念與實踐方式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44780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我對於愛情的想法就是不需要強求，順其自然就好，俗話說：「有緣千里來相會，無緣對面不相識。」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年後的我，也許會找到一位我所愛的人，與他共組家庭，並和他一起實踐完成我所提到的，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後的對於自己的「生活方面」的想法，一起設計未來要一起住的房子的室內空間，一起做個小花園或是小菜園，一起養育孩子，偶爾全家一起出遠門來個家庭旅遊，等孩子們都大一點的時候，甚至是一起出國玩，享受生活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但也許我還是一樣保持單身，即使如此，我還是可以自己完成我所設定的我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後的生活空間與環境。我可以自己整理自己家的前院與後院，做一些庭園設計，還可以自己規劃室內空間。客廳的空間可以大一些，在過年過節或是特別節慶的時候，邀請所有家人親朋好友們一起來家中同歡慶，我可以燒一桌菜給大家享用，在有朋友生日或是例如像聖誕節這樣特別的節日，也想要自己舉辦個派對，邀請身旁周遭的人來一起玩，我就可以製作一些小糕點、小餅乾等，另外也準備個調酒或是汽水飲料，以供活動派對中的大家一起享受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011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這次的期末作業題目我覺得對我來說還蠻有深度的，因為以往的我總是覺得，人生到了哪些階段，該來的、該發生的就會來、就會發生，所以常抱持著一種「事情遇到再說」的想法，當然還是會有未雨綢繆的觀念，但就比較不會想的太深入、太仔細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透過這次的期末作業，讓我也認真想了一下，自己的未來人生會是什麼樣子，又或者是說，我想要讓它是什麼樣子，經由這些腦力激盪與認真思考後，又促使我更延伸想到，如果想要達成這些目標，讓我所想的事物實現，我應該要怎麼做，要有哪些策略與作法等等，我覺得這對我來說是有所幫助的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謝謝老師這次出了這樣子的一個題目，我想，就如同俗話說：「計畫總是趕不上變化」，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年之後，這世界會變成什麼樣子，人們的生活中會多出了哪些東西，而哪些東西又會因為退流行或是不再那麼實用，而越來越少人記得，甚至就被遺忘。我想這是我們無法預測到的，當然仍然要為自己設定一個目標，進而去想出一些有建設性的、實際可行的做法去一步一步的實踐、去完成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AA2B7-7A76-4907-BB19-F9C0B5E2A872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002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64E38-B618-431E-95A9-1728ECC16B37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F1C56-9A56-4DD0-BD7B-42962FEB8AE5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FA48F-6E55-4AE0-A5FB-6F253E7CD81C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594E-44BD-4DD5-84A3-C3794C5E189D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459-86B4-4FC4-8C7B-B4C355EC4BE0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51397-B03D-4F43-9D84-7513AA74425A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35FC-3B62-4E30-955C-5A83796D83A8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1B10D-5EA3-45E5-AB71-C143BAA75774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78294-9789-42EB-9D0E-3C9A27ED5828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25EBC-6710-4DE2-A787-D9E63BA56B17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93BC3-2F4C-4C09-8F2D-5C0CFFB6A17A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46FD8-4B49-4F87-932A-F7F55A6464F7}" type="datetime1">
              <a:rPr lang="zh-TW" altLang="en-US" smtClean="0"/>
              <a:t>2016/1/1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榮譽學程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9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9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 十 五 年 後 的 我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400800" cy="2135088"/>
          </a:xfrm>
        </p:spPr>
        <p:txBody>
          <a:bodyPr>
            <a:noAutofit/>
          </a:bodyPr>
          <a:lstStyle/>
          <a:p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     系</a:t>
            </a:r>
            <a:r>
              <a:rPr lang="zh-TW" altLang="en-US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級：西語二</a:t>
            </a:r>
            <a:r>
              <a:rPr lang="en-US" altLang="zh-TW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B</a:t>
            </a:r>
          </a:p>
          <a:p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       學</a:t>
            </a:r>
            <a:r>
              <a:rPr lang="zh-TW" altLang="en-US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號：</a:t>
            </a:r>
            <a:r>
              <a:rPr lang="en-US" altLang="zh-TW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403120388</a:t>
            </a:r>
          </a:p>
          <a:p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       班級：星期四</a:t>
            </a:r>
            <a:r>
              <a:rPr lang="en-US" altLang="zh-TW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B</a:t>
            </a:r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班</a:t>
            </a:r>
            <a:endParaRPr lang="en-US" altLang="zh-TW" sz="27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座</a:t>
            </a:r>
            <a:r>
              <a:rPr lang="zh-TW" altLang="en-US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號：</a:t>
            </a:r>
            <a:r>
              <a:rPr lang="en-US" altLang="zh-TW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20</a:t>
            </a:r>
          </a:p>
          <a:p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    姓名</a:t>
            </a:r>
            <a:r>
              <a:rPr lang="zh-TW" altLang="en-US" sz="27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：連凱</a:t>
            </a:r>
            <a:r>
              <a:rPr lang="zh-TW" altLang="en-US" sz="27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郁  </a:t>
            </a:r>
            <a:endParaRPr lang="zh-TW" altLang="en-US" sz="27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</p:txBody>
      </p:sp>
      <p:pic>
        <p:nvPicPr>
          <p:cNvPr id="1028" name="Picture 4" descr="http://www.photophoto.cn/m36/063/026/063026006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7586"/>
            <a:ext cx="2484558" cy="404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433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c2.cxtuku.com/00/06/38/b967dd4d1472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2"/>
          <a:stretch/>
        </p:blipFill>
        <p:spPr bwMode="auto">
          <a:xfrm>
            <a:off x="5796136" y="3244237"/>
            <a:ext cx="2627784" cy="357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276797" y="836712"/>
            <a:ext cx="36004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 錄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、前言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、生活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三、事業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愛情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五、結語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z="1800" dirty="0" smtClean="0"/>
              <a:t>榮譽學程</a:t>
            </a:r>
            <a:r>
              <a:rPr lang="en-US" altLang="zh-TW" sz="1800" dirty="0" smtClean="0"/>
              <a:t>—</a:t>
            </a:r>
            <a:r>
              <a:rPr lang="zh-TW" altLang="en-US" sz="1800" dirty="0" smtClean="0"/>
              <a:t>創意與溝通</a:t>
            </a:r>
            <a:endParaRPr lang="en-US" altLang="zh-TW" sz="1800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9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z="1800" dirty="0" smtClean="0"/>
              <a:t>榮譽學程</a:t>
            </a:r>
            <a:r>
              <a:rPr lang="en-US" altLang="zh-TW" sz="1800" dirty="0" smtClean="0"/>
              <a:t>—</a:t>
            </a:r>
            <a:r>
              <a:rPr lang="zh-TW" altLang="en-US" sz="1800" dirty="0" smtClean="0"/>
              <a:t>創意與溝通</a:t>
            </a:r>
            <a:endParaRPr lang="zh-TW" altLang="en-US" sz="1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96192" y="697331"/>
            <a:ext cx="8640960" cy="55707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◆「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年後的我」？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◆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大三、大四、大學畢業後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45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歲的我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生活、事業、愛情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endParaRPr lang="zh-TW" altLang="en-US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流程圖: 打孔紙帶 4"/>
          <p:cNvSpPr/>
          <p:nvPr/>
        </p:nvSpPr>
        <p:spPr>
          <a:xfrm>
            <a:off x="539552" y="620688"/>
            <a:ext cx="2565823" cy="1224136"/>
          </a:xfrm>
          <a:prstGeom prst="flowChartPunchedTap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635859" y="829161"/>
            <a:ext cx="2474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4200" dirty="0">
                <a:latin typeface="標楷體" panose="03000509000000000000" pitchFamily="65" charset="-120"/>
                <a:ea typeface="標楷體" panose="03000509000000000000" pitchFamily="65" charset="-120"/>
              </a:rPr>
              <a:t>、前言</a:t>
            </a:r>
            <a:endParaRPr lang="en-US" altLang="zh-TW" sz="4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4831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4" name="流程圖: 打孔紙帶 3"/>
          <p:cNvSpPr/>
          <p:nvPr/>
        </p:nvSpPr>
        <p:spPr>
          <a:xfrm>
            <a:off x="539552" y="620688"/>
            <a:ext cx="2565823" cy="1224136"/>
          </a:xfrm>
          <a:prstGeom prst="flowChartPunchedTap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35859" y="829161"/>
            <a:ext cx="2474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4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、生活</a:t>
            </a:r>
            <a:endParaRPr lang="en-US" altLang="zh-TW" sz="4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23529" y="2280024"/>
            <a:ext cx="8568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◆我的家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◆關於小孩子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 descr="C:\Users\ASUS USER\Desktop\PHOTO\other\SNOOPY\IMG_7805.JPG"/>
          <p:cNvPicPr/>
          <p:nvPr/>
        </p:nvPicPr>
        <p:blipFill rotWithShape="1">
          <a:blip r:embed="rId3">
            <a:clrChange>
              <a:clrFrom>
                <a:srgbClr val="60CDF6"/>
              </a:clrFrom>
              <a:clrTo>
                <a:srgbClr val="60CD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6" b="7240"/>
          <a:stretch/>
        </p:blipFill>
        <p:spPr bwMode="auto">
          <a:xfrm>
            <a:off x="4283968" y="3501008"/>
            <a:ext cx="4860032" cy="32222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1780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4" name="流程圖: 打孔紙帶 3"/>
          <p:cNvSpPr/>
          <p:nvPr/>
        </p:nvSpPr>
        <p:spPr>
          <a:xfrm>
            <a:off x="539552" y="620688"/>
            <a:ext cx="2565823" cy="1224136"/>
          </a:xfrm>
          <a:prstGeom prst="flowChartPunchedTap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35859" y="829161"/>
            <a:ext cx="2474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三、事業</a:t>
            </a:r>
            <a:endParaRPr lang="en-US" altLang="zh-TW" sz="4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23528" y="2132856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◆畢業後想從事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而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年後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◆延續服務的熱情與精神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◆飲水思源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7" name="圖片 6" descr="C:\Users\ASUS USER\Desktop\PHOTO\other\12180790_852878628142802_143640390_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437112"/>
            <a:ext cx="5004048" cy="24208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99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4" name="流程圖: 打孔紙帶 3"/>
          <p:cNvSpPr/>
          <p:nvPr/>
        </p:nvSpPr>
        <p:spPr>
          <a:xfrm>
            <a:off x="539552" y="620688"/>
            <a:ext cx="2565823" cy="1224136"/>
          </a:xfrm>
          <a:prstGeom prst="flowChartPunchedTap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35859" y="829161"/>
            <a:ext cx="2474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4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、愛情</a:t>
            </a:r>
            <a:endParaRPr lang="en-US" altLang="zh-TW" sz="4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95536" y="2204864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◆不要強求，順其自然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◆如果還是單身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 descr="http://manuelmenassa.com/wp-content/uploads/2013/07/pareja-e141339272873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072" y="4365104"/>
            <a:ext cx="4523124" cy="24928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85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4" name="流程圖: 打孔紙帶 3"/>
          <p:cNvSpPr/>
          <p:nvPr/>
        </p:nvSpPr>
        <p:spPr>
          <a:xfrm>
            <a:off x="539552" y="620688"/>
            <a:ext cx="2565823" cy="1224136"/>
          </a:xfrm>
          <a:prstGeom prst="flowChartPunchedTape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635859" y="829161"/>
            <a:ext cx="24745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五、結語</a:t>
            </a:r>
            <a:endParaRPr lang="en-US" altLang="zh-TW" sz="4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23528" y="2276872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◆事情遇到再說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◆計畫總趕不上變化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 descr="C:\Users\ASUS USER\Desktop\PHOTO\other\IMG_167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365104"/>
            <a:ext cx="4866238" cy="25007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40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榮譽學程</a:t>
            </a:r>
            <a:r>
              <a:rPr lang="en-US" altLang="zh-TW" smtClean="0"/>
              <a:t>—</a:t>
            </a:r>
            <a:r>
              <a:rPr lang="zh-TW" altLang="en-US" smtClean="0"/>
              <a:t>創意與溝通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8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E8E7E5"/>
              </a:clrFrom>
              <a:clrTo>
                <a:srgbClr val="E8E7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4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1887</TotalTime>
  <Words>867</Words>
  <Application>Microsoft Office PowerPoint</Application>
  <PresentationFormat>如螢幕大小 (4:3)</PresentationFormat>
  <Paragraphs>83</Paragraphs>
  <Slides>8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Office 佈景主題</vt:lpstr>
      <vt:lpstr>榮譽學程  二 十 五 年 後 的 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榮譽學程 25 年 後 的 我</dc:title>
  <dc:creator>Kai-Yu Lien</dc:creator>
  <cp:lastModifiedBy>ASUS USER</cp:lastModifiedBy>
  <cp:revision>23</cp:revision>
  <dcterms:created xsi:type="dcterms:W3CDTF">2015-12-23T19:43:07Z</dcterms:created>
  <dcterms:modified xsi:type="dcterms:W3CDTF">2016-01-01T04:18:33Z</dcterms:modified>
</cp:coreProperties>
</file>