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64" r:id="rId5"/>
    <p:sldId id="265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8" r:id="rId14"/>
    <p:sldId id="270" r:id="rId15"/>
    <p:sldId id="269" r:id="rId16"/>
    <p:sldId id="271" r:id="rId17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4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9C871-DB6E-4ACF-8A4F-5C8D1C3DA3F1}" type="datetimeFigureOut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27306C-EF93-4D53-A7EE-33F9B4881644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9247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7306C-EF93-4D53-A7EE-33F9B4881644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4631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TW" dirty="0" smtClean="0"/>
              <a:t>2</a:t>
            </a:r>
            <a:r>
              <a:rPr lang="zh-TW" altLang="en-US" dirty="0" smtClean="0"/>
              <a:t> </a:t>
            </a:r>
            <a:r>
              <a:rPr lang="en-US" altLang="zh-TW" dirty="0" err="1" smtClean="0"/>
              <a:t>mins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27306C-EF93-4D53-A7EE-33F9B4881644}" type="slidenum">
              <a:rPr lang="zh-TW" altLang="en-US" smtClean="0"/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3109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B31636-52FE-402B-918C-9B27F312DE8A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94C9-8F04-454C-A675-4467CEFB4722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044DFA-E660-4890-8459-610F03B5C15F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D312DE-B6BE-4E7C-A0D7-AAA47C3BE707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94AC1-BA72-42FD-9F43-7AB511363D95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E416A2-C96B-4E36-A7C6-F97CCC763855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90ABD5-9656-4DAD-BD48-419E061DFCBF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8CCF42-C608-43EE-A50F-DC745824D1C9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zh-TW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按一下圖示以新增圖片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5EFC3-12F1-4997-9EE0-C5847D2B49AB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745A6C-37E8-44F1-9F9E-FF11B82427AF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55E4F9-8AA4-4E1D-AD1A-1D88D05AC98F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476E78E-AECA-4A9A-BD70-21F95EF44A41}" type="datetime1">
              <a:rPr lang="zh-TW" altLang="en-US" smtClean="0"/>
              <a:t>2015/3/12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63EA6E3-7B95-48DD-8DDC-27CA5718A047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lJKfHo6HxA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lY5i4-rWh44" TargetMode="External"/><Relationship Id="rId2" Type="http://schemas.openxmlformats.org/officeDocument/2006/relationships/hyperlink" Target="https://www.youtube.com/watch?v=TkzcQ9uTO4w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536" y="764704"/>
            <a:ext cx="8229600" cy="1368152"/>
          </a:xfrm>
        </p:spPr>
        <p:txBody>
          <a:bodyPr>
            <a:noAutofit/>
          </a:bodyPr>
          <a:lstStyle/>
          <a:p>
            <a:r>
              <a:rPr lang="zh-TW" altLang="en-US" sz="8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村上春樹</a:t>
            </a:r>
            <a:endParaRPr lang="zh-TW" altLang="en-US" sz="8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5157192"/>
            <a:ext cx="7560840" cy="1556792"/>
          </a:xfrm>
        </p:spPr>
        <p:txBody>
          <a:bodyPr>
            <a:normAutofit/>
          </a:bodyPr>
          <a:lstStyle/>
          <a:p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發表日期：</a:t>
            </a:r>
            <a:r>
              <a:rPr lang="en-US" altLang="zh-TW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3/12</a:t>
            </a:r>
          </a:p>
          <a:p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西語一</a:t>
            </a:r>
            <a:r>
              <a:rPr lang="en-US" altLang="zh-TW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B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r>
              <a:rPr lang="en-US" altLang="zh-TW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403120388</a:t>
            </a:r>
            <a:r>
              <a:rPr lang="zh-TW" altLang="en-US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連凱郁</a:t>
            </a:r>
            <a:endParaRPr lang="zh-TW" altLang="en-US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606402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066130"/>
          </a:xfrm>
        </p:spPr>
        <p:txBody>
          <a:bodyPr>
            <a:noAutofit/>
          </a:bodyPr>
          <a:lstStyle/>
          <a:p>
            <a:r>
              <a:rPr lang="zh-TW" altLang="en-US" sz="72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目錄</a:t>
            </a:r>
            <a:endParaRPr lang="zh-TW" altLang="en-US" sz="72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268760"/>
            <a:ext cx="8229600" cy="5400600"/>
          </a:xfrm>
        </p:spPr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一、前    言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、作者簡介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、生平歷略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、風格特色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五、代表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作品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六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、賞    析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、佳    句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八、影片欣賞 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2</a:t>
            </a:fld>
            <a:endParaRPr lang="zh-TW" altLang="en-US"/>
          </a:p>
        </p:txBody>
      </p:sp>
      <p:pic>
        <p:nvPicPr>
          <p:cNvPr id="3074" name="Picture 2" descr="C:\Users\ASUS USER\Desktop\PHOTO\other\SNOOPY\下載.pn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8340" y="4451994"/>
            <a:ext cx="3860483" cy="2406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1065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79512" y="0"/>
            <a:ext cx="8842126" cy="779512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一、前言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51520" y="1556792"/>
            <a:ext cx="8712968" cy="5544616"/>
          </a:xfrm>
        </p:spPr>
        <p:txBody>
          <a:bodyPr>
            <a:normAutofit/>
          </a:bodyPr>
          <a:lstStyle/>
          <a:p>
            <a:pPr algn="l"/>
            <a:r>
              <a:rPr lang="zh-TW" altLang="en-US" sz="3600" b="1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這次選擇發表村上春樹的原因，其實也沒什麼特別的，第一堂課時，在教學計畫表裡頭，全部的人我只聽過他，加上圖書館之前也有辦過村上春樹的講座，所以我想他的資料應該算是蠻好蒐集的。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但是由於第三週就是村上春樹，老實說時間上對我來說蠻緊湊的，所以呈現給大家的可能沒有很好，請大家多包涵。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684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23528" y="4043"/>
            <a:ext cx="8229600" cy="779512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二、作者簡介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7504" y="1412776"/>
            <a:ext cx="8856984" cy="5112568"/>
          </a:xfrm>
        </p:spPr>
        <p:txBody>
          <a:bodyPr>
            <a:normAutofit/>
          </a:bodyPr>
          <a:lstStyle/>
          <a:p>
            <a:pPr algn="l"/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˙一九四九年生於日本兵庫縣。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˙畢業於日本早稻田大學戲劇系。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˙創作體裁：小說、散文、隨筆。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˙代表作品：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挪威的森林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世界末日與冷酷異境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海邊的卡夫卡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《1Q84》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發條鳥年代記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zh-TW" altLang="en-US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538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SUS USER\Desktop\189506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390" y="692696"/>
            <a:ext cx="7663239" cy="4176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SUS USER\Desktop\331px-Haruki_Murakami_signture.sv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645024"/>
            <a:ext cx="3152775" cy="298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7411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998984"/>
          </a:xfrm>
        </p:spPr>
        <p:txBody>
          <a:bodyPr>
            <a:normAutofit/>
          </a:bodyPr>
          <a:lstStyle/>
          <a:p>
            <a:r>
              <a:rPr lang="zh-TW" altLang="en-US" sz="50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、生平歷略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79512" y="1268760"/>
            <a:ext cx="8784976" cy="5400600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zh-TW" altLang="en-US" dirty="0" smtClean="0"/>
              <a:t>　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村上春樹為家中獨子，父母親都是中學日文教師，他們對他的管教開明嚴謹，且非常鼓勵他閱讀。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家裡訂閱了兩套世界文學叢書，培養出村上春樹對西方文學的愛好，但父親從小輔導他學習日文，希望他可以培養出對日本古典文學的興趣，但他始終興致缺缺。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他曾說：「在整個成長過程中，我從來不曾被日本小說深刻感動過。」</a:t>
            </a: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44085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11560" y="0"/>
            <a:ext cx="8229600" cy="824136"/>
          </a:xfrm>
        </p:spPr>
        <p:txBody>
          <a:bodyPr>
            <a:normAutofit/>
          </a:bodyPr>
          <a:lstStyle/>
          <a:p>
            <a:r>
              <a:rPr lang="zh-TW" altLang="en-US" sz="50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、風格特色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323528" y="2276872"/>
            <a:ext cx="8568952" cy="4176464"/>
          </a:xfrm>
        </p:spPr>
        <p:txBody>
          <a:bodyPr>
            <a:normAutofit/>
          </a:bodyPr>
          <a:lstStyle/>
          <a:p>
            <a:pPr algn="l"/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很少出現過所謂高潮迭起的橋段，始終都是清清淡淡的。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將自己對生活風格的詮釋及興趣的專研投射於寫作當中。</a:t>
            </a:r>
            <a:endParaRPr lang="zh-TW" alt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67836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0"/>
            <a:ext cx="8229600" cy="806896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en-US" altLang="zh-TW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.1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代表作品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7504" y="980728"/>
            <a:ext cx="8928992" cy="5760640"/>
          </a:xfrm>
        </p:spPr>
        <p:txBody>
          <a:bodyPr>
            <a:noAutofit/>
          </a:bodyPr>
          <a:lstStyle/>
          <a:p>
            <a:pPr algn="l"/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●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東尼瀧谷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</a:p>
          <a:p>
            <a:pPr algn="l"/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節錄自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萊辛頓的幽靈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-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內容大意：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  主角東尼瀧谷從小因為名字不像日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本名字，所以別人總是嘲笑他，甚至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對他感到厭惡，他也因而變得封閉。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長大結婚後，他太太是個購衣狂，卻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在一次把衣服拿去退貨然後回家的路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l"/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 上，發生車禍去世了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……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82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8331"/>
            <a:ext cx="8229600" cy="854968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</a:t>
            </a:r>
            <a:r>
              <a:rPr lang="en-US" altLang="zh-TW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.1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賞析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1556792"/>
            <a:ext cx="8640960" cy="4824536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這部作品主要描寫東尼瀧谷的一生，其主軸為「孤獨」。我想每個人都有感到孤獨的時候，此時的我們通常傾向安靜、發呆，或是進而進入和自己對話的境界。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但其實我們不要輕易地說自己是孤獨的，因為我們所擁有的很多，父母、兄弟姊妹、師長、同學、朋友等，這些人也是使我們感到快樂的因素之一，不是嗎？</a:t>
            </a: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9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6766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868958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七</a:t>
            </a:r>
            <a:r>
              <a:rPr lang="en-US" altLang="zh-TW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.1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佳句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51520" y="2060848"/>
            <a:ext cx="8748464" cy="4104456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•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「生與死之間，名副其實只隔一根頭髮的間隙。」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(P.78)</a:t>
            </a:r>
          </a:p>
          <a:p>
            <a:pPr marL="137160" indent="0">
              <a:buNone/>
            </a:pPr>
            <a:endParaRPr lang="en-US" altLang="zh-TW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•</a:t>
            </a:r>
            <a:r>
              <a:rPr lang="zh-TW" altLang="en-U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「要飛往遙遠世界的鳥，身上乘著特別的風。」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(P.85)</a:t>
            </a:r>
            <a:endParaRPr lang="zh-TW" alt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endParaRPr lang="zh-TW" alt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206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467544" y="188640"/>
            <a:ext cx="8229600" cy="995536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八</a:t>
            </a:r>
            <a:r>
              <a:rPr lang="en-US" altLang="zh-TW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.1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影片欣賞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11</a:t>
            </a:fld>
            <a:endParaRPr lang="zh-TW" altLang="en-US"/>
          </a:p>
        </p:txBody>
      </p:sp>
      <p:sp>
        <p:nvSpPr>
          <p:cNvPr id="4" name="副標題 3"/>
          <p:cNvSpPr>
            <a:spLocks noGrp="1"/>
          </p:cNvSpPr>
          <p:nvPr>
            <p:ph type="subTitle" idx="1"/>
          </p:nvPr>
        </p:nvSpPr>
        <p:spPr>
          <a:xfrm>
            <a:off x="1043608" y="3356992"/>
            <a:ext cx="7056784" cy="1727306"/>
          </a:xfrm>
        </p:spPr>
        <p:txBody>
          <a:bodyPr>
            <a:normAutofit/>
          </a:bodyPr>
          <a:lstStyle/>
          <a:p>
            <a:pPr algn="l"/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https</a:t>
            </a:r>
            <a:r>
              <a:rPr lang="en-US" altLang="zh-TW" sz="40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://</a:t>
            </a:r>
            <a:r>
              <a:rPr lang="en-US" altLang="zh-TW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  <a:hlinkClick r:id="rId3"/>
              </a:rPr>
              <a:t>www.youtube.com/watch?v=JlJKfHo6HxA</a:t>
            </a:r>
            <a:endParaRPr lang="en-US" altLang="zh-TW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algn="l"/>
            <a:endParaRPr lang="zh-TW" altLang="en-US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文字方塊 4"/>
          <p:cNvSpPr txBox="1"/>
          <p:nvPr/>
        </p:nvSpPr>
        <p:spPr>
          <a:xfrm>
            <a:off x="467544" y="2132856"/>
            <a:ext cx="5400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〈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東尼瀧谷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〉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電影預告片</a:t>
            </a: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70252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57845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</a:t>
            </a:r>
            <a:r>
              <a:rPr lang="en-US" altLang="zh-TW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.2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、代表作品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-14288" y="1124744"/>
            <a:ext cx="9144000" cy="5746427"/>
          </a:xfrm>
        </p:spPr>
        <p:txBody>
          <a:bodyPr>
            <a:normAutofit lnSpcReduction="10000"/>
          </a:bodyPr>
          <a:lstStyle/>
          <a:p>
            <a:pPr marL="137160" indent="0">
              <a:buNone/>
            </a:pP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●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挪威的森林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</a:p>
          <a:p>
            <a:pPr marL="137160" indent="0">
              <a:buNone/>
            </a:pP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－故事大意：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－主角糾纏在情緒不穩、患有精神疾病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的直子和活潑開朗的綠子之間，故事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中出現多重三角關係。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－場景被設置在１９６０年代晚期，當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時日本各大學罷課情形嚴重。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－描寫出年輕人在感情中的掙扎，刻畫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出人們的偽善和軟弱。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8590230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012974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六</a:t>
            </a:r>
            <a:r>
              <a:rPr lang="en-US" altLang="zh-TW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.2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、賞析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7504" y="1052736"/>
            <a:ext cx="8856984" cy="5688632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</a:t>
            </a: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13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107504" y="1052736"/>
            <a:ext cx="8856984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　這部作品是一部愛情故事，但其中有許多複雜的三角關係。我想正值青春期的我們，也許有時候也會遇到這樣的問題，進退兩難或是不知所措。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　故事一開始介紹三個好朋友，木月、直子、渡邊。木月和直子是青梅竹馬，但是木月自殺之後，直子就變的精神異常及情緒不穩。失去自己所愛的人那種痛苦是非常難受的，即使被送進的療養院，有時候很多悲劇也很難避免。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950801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18989"/>
          </a:xfrm>
        </p:spPr>
        <p:txBody>
          <a:bodyPr>
            <a:normAutofit/>
          </a:bodyPr>
          <a:lstStyle/>
          <a:p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八</a:t>
            </a:r>
            <a:r>
              <a:rPr lang="en-US" altLang="zh-TW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.2</a:t>
            </a:r>
            <a:r>
              <a:rPr lang="zh-TW" altLang="en-US" sz="5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、影片欣賞</a:t>
            </a:r>
            <a:endParaRPr lang="zh-TW" altLang="en-US" sz="5000" dirty="0">
              <a:solidFill>
                <a:srgbClr val="FFFF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83568" y="2564904"/>
            <a:ext cx="8075240" cy="2088272"/>
          </a:xfrm>
        </p:spPr>
        <p:txBody>
          <a:bodyPr>
            <a:normAutofit/>
          </a:bodyPr>
          <a:lstStyle/>
          <a:p>
            <a:pPr marL="137160" indent="0">
              <a:buNone/>
            </a:pPr>
            <a:r>
              <a:rPr lang="en-US" altLang="zh-TW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https://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www.youtube.com/watch?v=TkzcQ9uTO4w</a:t>
            </a:r>
            <a:endParaRPr lang="en-US" altLang="zh-TW" sz="36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37160" indent="0">
              <a:buNone/>
            </a:pP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14</a:t>
            </a:fld>
            <a:endParaRPr lang="zh-TW" altLang="en-US"/>
          </a:p>
        </p:txBody>
      </p:sp>
      <p:sp>
        <p:nvSpPr>
          <p:cNvPr id="5" name="文字方塊 4"/>
          <p:cNvSpPr txBox="1"/>
          <p:nvPr/>
        </p:nvSpPr>
        <p:spPr>
          <a:xfrm>
            <a:off x="395536" y="1591925"/>
            <a:ext cx="62646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《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挪威的森林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》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電影預告片</a:t>
            </a: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827584" y="5103674"/>
            <a:ext cx="756084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https://</a:t>
            </a:r>
            <a:r>
              <a:rPr lang="en-US" altLang="zh-TW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  <a:hlinkClick r:id="rId3"/>
              </a:rPr>
              <a:t>www.youtube.com/watch?v=lY5i4-rWh44</a:t>
            </a:r>
            <a:endParaRPr lang="en-US" altLang="zh-TW" sz="36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611560" y="4221088"/>
            <a:ext cx="69127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The Beatles –</a:t>
            </a:r>
            <a:r>
              <a:rPr lang="zh-TW" altLang="en-US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en-US" altLang="zh-TW" sz="3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Norwegian Wood</a:t>
            </a:r>
            <a:endParaRPr lang="zh-TW" altLang="en-US" sz="3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746457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15</a:t>
            </a:fld>
            <a:endParaRPr lang="zh-TW" alt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0507164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83623" y="1628800"/>
            <a:ext cx="8229600" cy="1143000"/>
          </a:xfrm>
        </p:spPr>
        <p:txBody>
          <a:bodyPr>
            <a:normAutofit/>
          </a:bodyPr>
          <a:lstStyle/>
          <a:p>
            <a:r>
              <a:rPr lang="zh-TW" altLang="en-US" sz="60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  <a:r>
              <a:rPr lang="zh-TW" altLang="en-US" sz="6000" dirty="0" smtClean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謝謝聆聽</a:t>
            </a:r>
            <a:r>
              <a:rPr lang="zh-TW" altLang="en-US" sz="6000" dirty="0">
                <a:solidFill>
                  <a:srgbClr val="FFFF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～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EA6E3-7B95-48DD-8DDC-27CA5718A047}" type="slidenum">
              <a:rPr lang="zh-TW" altLang="en-US" smtClean="0"/>
              <a:t>16</a:t>
            </a:fld>
            <a:endParaRPr lang="zh-TW" altLang="en-US"/>
          </a:p>
        </p:txBody>
      </p:sp>
      <p:pic>
        <p:nvPicPr>
          <p:cNvPr id="2050" name="Picture 2" descr="C:\Users\ASUS USER\Desktop\PHOTO\other\SNOOPY\snoopy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291869"/>
            <a:ext cx="2590769" cy="3238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1054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鋒芒">
  <a:themeElements>
    <a:clrScheme name="鋒芒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鋒芒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鋒芒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358</TotalTime>
  <Words>307</Words>
  <Application>Microsoft Office PowerPoint</Application>
  <PresentationFormat>如螢幕大小 (4:3)</PresentationFormat>
  <Paragraphs>87</Paragraphs>
  <Slides>16</Slides>
  <Notes>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16</vt:i4>
      </vt:variant>
    </vt:vector>
  </HeadingPairs>
  <TitlesOfParts>
    <vt:vector size="17" baseType="lpstr">
      <vt:lpstr>鋒芒</vt:lpstr>
      <vt:lpstr>村上春樹</vt:lpstr>
      <vt:lpstr>目錄</vt:lpstr>
      <vt:lpstr>一、前言</vt:lpstr>
      <vt:lpstr>二、作者簡介</vt:lpstr>
      <vt:lpstr>PowerPoint 簡報</vt:lpstr>
      <vt:lpstr>三、生平歷略</vt:lpstr>
      <vt:lpstr>四、風格特色</vt:lpstr>
      <vt:lpstr>五.1、代表作品</vt:lpstr>
      <vt:lpstr>六.1、賞析</vt:lpstr>
      <vt:lpstr>七.1、佳句</vt:lpstr>
      <vt:lpstr>八.1、影片欣賞</vt:lpstr>
      <vt:lpstr>五.2、代表作品</vt:lpstr>
      <vt:lpstr>六.2、賞析</vt:lpstr>
      <vt:lpstr>八.2、影片欣賞</vt:lpstr>
      <vt:lpstr>PowerPoint 簡報</vt:lpstr>
      <vt:lpstr>～謝謝聆聽～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ASUS USER</dc:creator>
  <cp:lastModifiedBy>ASUS USER</cp:lastModifiedBy>
  <cp:revision>53</cp:revision>
  <dcterms:created xsi:type="dcterms:W3CDTF">2015-03-03T21:37:13Z</dcterms:created>
  <dcterms:modified xsi:type="dcterms:W3CDTF">2015-03-12T01:40:10Z</dcterms:modified>
</cp:coreProperties>
</file>