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56" r:id="rId2"/>
    <p:sldId id="257" r:id="rId3"/>
    <p:sldId id="259" r:id="rId4"/>
    <p:sldId id="266" r:id="rId5"/>
    <p:sldId id="262" r:id="rId6"/>
    <p:sldId id="263" r:id="rId7"/>
    <p:sldId id="258" r:id="rId8"/>
    <p:sldId id="264" r:id="rId9"/>
    <p:sldId id="267" r:id="rId10"/>
    <p:sldId id="261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518A0-0E33-4E86-9929-E8B35B11240E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0163E-F311-4B87-826F-C29F685ADE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229613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0163E-F311-4B87-826F-C29F685ADE7B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80712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橢圓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  <a:latin typeface="Hobo Std" pitchFamily="34" charset="0"/>
              </a:defRPr>
            </a:lvl1pPr>
          </a:lstStyle>
          <a:p>
            <a:r>
              <a:rPr kumimoji="0" lang="en-US" altLang="zh-TW" dirty="0" smtClean="0"/>
              <a:t>a</a:t>
            </a:r>
            <a:endParaRPr kumimoji="0" 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 hasCustomPrompt="1"/>
          </p:nvPr>
        </p:nvSpPr>
        <p:spPr>
          <a:xfrm>
            <a:off x="301752" y="1527048"/>
            <a:ext cx="8503920" cy="4572000"/>
          </a:xfrm>
        </p:spPr>
        <p:txBody>
          <a:bodyPr/>
          <a:lstStyle>
            <a:lvl1pPr>
              <a:defRPr>
                <a:latin typeface="Hobo Std" pitchFamily="34" charset="0"/>
                <a:ea typeface="Kozuka Gothic Pr6N H" pitchFamily="34" charset="-128"/>
              </a:defRPr>
            </a:lvl1pPr>
            <a:lvl2pPr>
              <a:defRPr>
                <a:latin typeface="Hobo Std" pitchFamily="34" charset="0"/>
              </a:defRPr>
            </a:lvl2pPr>
            <a:lvl3pPr>
              <a:defRPr>
                <a:latin typeface="Hobo Std" pitchFamily="34" charset="0"/>
              </a:defRPr>
            </a:lvl3pPr>
            <a:lvl4pPr>
              <a:defRPr>
                <a:latin typeface="Hobo Std" pitchFamily="34" charset="0"/>
              </a:defRPr>
            </a:lvl4pPr>
            <a:lvl5pPr>
              <a:defRPr>
                <a:latin typeface="Hobo Std" pitchFamily="34" charset="0"/>
              </a:defRPr>
            </a:lvl5pPr>
          </a:lstStyle>
          <a:p>
            <a:pPr lvl="0" eaLnBrk="1" latinLnBrk="0" hangingPunct="1"/>
            <a:r>
              <a:rPr lang="en-US" altLang="zh-TW" dirty="0" smtClean="0"/>
              <a:t>a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橢圓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橢圓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2000" contrast="-8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接點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橢圓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5F0D917-FDA5-46C4-93BF-9BF13A953DF0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47BD4-5580-47EA-ACD5-B46802398A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123728" y="3789040"/>
            <a:ext cx="6560234" cy="1752600"/>
          </a:xfrm>
        </p:spPr>
        <p:txBody>
          <a:bodyPr>
            <a:normAutofit/>
          </a:bodyPr>
          <a:lstStyle/>
          <a:p>
            <a:r>
              <a:rPr lang="zh-TW" altLang="en-US" sz="2000" dirty="0" smtClean="0">
                <a:latin typeface="Hobo Std" pitchFamily="34" charset="0"/>
              </a:rPr>
              <a:t>組員</a:t>
            </a:r>
            <a:r>
              <a:rPr lang="en-US" altLang="zh-TW" sz="2000" dirty="0" smtClean="0">
                <a:latin typeface="Hobo Std" pitchFamily="34" charset="0"/>
              </a:rPr>
              <a:t>:</a:t>
            </a:r>
            <a:r>
              <a:rPr lang="zh-TW" altLang="en-US" sz="2000" dirty="0" smtClean="0">
                <a:latin typeface="Hobo Std" pitchFamily="34" charset="0"/>
              </a:rPr>
              <a:t> 何毓翔黃于真</a:t>
            </a:r>
            <a:endParaRPr lang="en-US" altLang="zh-TW" sz="2000" dirty="0" smtClean="0">
              <a:latin typeface="Hobo Std" pitchFamily="34" charset="0"/>
            </a:endParaRPr>
          </a:p>
          <a:p>
            <a:r>
              <a:rPr lang="zh-TW" altLang="en-US" sz="2000" dirty="0" smtClean="0">
                <a:latin typeface="Hobo Std" pitchFamily="34" charset="0"/>
              </a:rPr>
              <a:t>        楊巧卉林</a:t>
            </a:r>
            <a:r>
              <a:rPr lang="zh-TW" altLang="en-US" sz="2000" dirty="0">
                <a:latin typeface="Hobo Std" pitchFamily="34" charset="0"/>
              </a:rPr>
              <a:t>昕</a:t>
            </a:r>
            <a:r>
              <a:rPr lang="zh-TW" altLang="en-US" sz="2000" dirty="0" smtClean="0">
                <a:latin typeface="Hobo Std" pitchFamily="34" charset="0"/>
              </a:rPr>
              <a:t>儀</a:t>
            </a:r>
            <a:endParaRPr lang="en-US" altLang="zh-TW" sz="2000" dirty="0" smtClean="0">
              <a:latin typeface="Hobo Std" pitchFamily="34" charset="0"/>
            </a:endParaRPr>
          </a:p>
          <a:p>
            <a:r>
              <a:rPr lang="zh-TW" altLang="en-US" sz="2000" dirty="0" smtClean="0">
                <a:latin typeface="Hobo Std" pitchFamily="34" charset="0"/>
              </a:rPr>
              <a:t>        張瑜倫張</a:t>
            </a:r>
            <a:r>
              <a:rPr lang="zh-TW" altLang="en-US" sz="2000" dirty="0">
                <a:latin typeface="Hobo Std" pitchFamily="34" charset="0"/>
              </a:rPr>
              <a:t>瑋辰</a:t>
            </a: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 smtClean="0">
                <a:latin typeface="Hobo Std" pitchFamily="34" charset="0"/>
              </a:rPr>
              <a:t>Crime and Punishment</a:t>
            </a:r>
            <a:endParaRPr lang="zh-TW" altLang="en-US" sz="5400" dirty="0">
              <a:latin typeface="Hobo Std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1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>
                <a:latin typeface="Hobo Std" pitchFamily="34" charset="0"/>
              </a:rPr>
              <a:t>Outline</a:t>
            </a:r>
            <a:endParaRPr lang="zh-TW" altLang="en-US" dirty="0">
              <a:latin typeface="Hobo Std" pitchFamily="34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l"/>
            </a:pPr>
            <a:r>
              <a:rPr lang="en-US" altLang="zh-TW" sz="4400" dirty="0" smtClean="0"/>
              <a:t>Author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Character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Plot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Climax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Narrator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Background </a:t>
            </a:r>
          </a:p>
          <a:p>
            <a:pPr>
              <a:buFont typeface="Wingdings" pitchFamily="2" charset="2"/>
              <a:buChar char="l"/>
            </a:pPr>
            <a:r>
              <a:rPr lang="en-US" altLang="zh-TW" sz="4400" dirty="0" smtClean="0">
                <a:latin typeface="Hobo Std" pitchFamily="34" charset="0"/>
              </a:rPr>
              <a:t>Reflection</a:t>
            </a:r>
          </a:p>
          <a:p>
            <a:endParaRPr lang="en-US" altLang="zh-TW" dirty="0" smtClean="0">
              <a:latin typeface="Hobo Std" pitchFamily="34" charset="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13745"/>
            <a:ext cx="4095899" cy="40958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72767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Author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Fyodor </a:t>
            </a:r>
            <a:r>
              <a:rPr lang="en-US" altLang="zh-TW" dirty="0" smtClean="0"/>
              <a:t>Dostoyevsky</a:t>
            </a:r>
          </a:p>
          <a:p>
            <a:r>
              <a:rPr lang="en-US" altLang="zh-TW" dirty="0" smtClean="0"/>
              <a:t>1821~1881</a:t>
            </a:r>
          </a:p>
          <a:p>
            <a:r>
              <a:rPr lang="en-US" altLang="zh-TW" dirty="0" smtClean="0"/>
              <a:t>Russian</a:t>
            </a:r>
          </a:p>
          <a:p>
            <a:r>
              <a:rPr lang="en-US" altLang="zh-TW" dirty="0" smtClean="0"/>
              <a:t>"...the only psychologist from whom I have anything to learn." -</a:t>
            </a:r>
            <a:r>
              <a:rPr lang="en-US" altLang="zh-TW" i="1" dirty="0" smtClean="0"/>
              <a:t>Nietzsche</a:t>
            </a: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r>
              <a:rPr lang="en-US" altLang="zh-TW" dirty="0" smtClean="0"/>
              <a:t>Crime and </a:t>
            </a:r>
            <a:r>
              <a:rPr lang="en-US" altLang="zh-TW" dirty="0" smtClean="0"/>
              <a:t>Punishment</a:t>
            </a:r>
            <a:r>
              <a:rPr lang="en-US" altLang="zh-TW" dirty="0" smtClean="0"/>
              <a:t> </a:t>
            </a:r>
          </a:p>
          <a:p>
            <a:r>
              <a:rPr lang="en-US" altLang="zh-TW" dirty="0" smtClean="0"/>
              <a:t>The Idiot </a:t>
            </a:r>
          </a:p>
          <a:p>
            <a:r>
              <a:rPr lang="en-US" altLang="zh-TW" dirty="0" smtClean="0"/>
              <a:t>The Brothers </a:t>
            </a:r>
            <a:r>
              <a:rPr lang="en-US" altLang="zh-TW" dirty="0" smtClean="0"/>
              <a:t>Karamazov</a:t>
            </a:r>
            <a:endParaRPr lang="en-US" altLang="zh-TW" dirty="0" smtClean="0"/>
          </a:p>
          <a:p>
            <a:pPr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1959">
            <a:off x="6583533" y="3505572"/>
            <a:ext cx="2125758" cy="30416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25788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Character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/>
              <a:t>Main </a:t>
            </a:r>
            <a:r>
              <a:rPr lang="en-US" altLang="zh-TW" dirty="0" smtClean="0"/>
              <a:t>character : </a:t>
            </a:r>
            <a:r>
              <a:rPr lang="en-US" altLang="zh-TW" dirty="0" err="1" smtClean="0"/>
              <a:t>Raskolnikov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Sister : </a:t>
            </a:r>
            <a:r>
              <a:rPr lang="en-US" altLang="zh-TW" dirty="0" err="1" smtClean="0"/>
              <a:t>Avdotya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/>
              <a:t>Friend : </a:t>
            </a:r>
            <a:r>
              <a:rPr lang="en-US" altLang="zh-TW" dirty="0" err="1" smtClean="0"/>
              <a:t>Nastasya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Friend : </a:t>
            </a:r>
            <a:r>
              <a:rPr lang="en-US" altLang="zh-TW" dirty="0" err="1" smtClean="0"/>
              <a:t>Sofya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/>
              <a:t>Police : </a:t>
            </a:r>
            <a:r>
              <a:rPr lang="en-US" altLang="zh-TW" dirty="0" err="1"/>
              <a:t>Petrovich</a:t>
            </a:r>
            <a:r>
              <a:rPr lang="en-US" altLang="zh-TW" dirty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52297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Plot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 err="1" smtClean="0"/>
              <a:t>Raskolnikov</a:t>
            </a:r>
            <a:r>
              <a:rPr lang="en-US" altLang="zh-TW" dirty="0" smtClean="0"/>
              <a:t> was a poor student and wanted to kill the old lady.</a:t>
            </a:r>
          </a:p>
          <a:p>
            <a:r>
              <a:rPr lang="en-US" altLang="zh-TW" dirty="0" err="1" smtClean="0"/>
              <a:t>Raskolnikov</a:t>
            </a:r>
            <a:r>
              <a:rPr lang="en-US" altLang="zh-TW" dirty="0" smtClean="0"/>
              <a:t> killed the old lady and he accidentally killed the lady’s sister.</a:t>
            </a:r>
          </a:p>
          <a:p>
            <a:r>
              <a:rPr lang="en-US" altLang="zh-TW" dirty="0" err="1" smtClean="0"/>
              <a:t>Raskolnikov</a:t>
            </a:r>
            <a:r>
              <a:rPr lang="en-US" altLang="zh-TW" dirty="0" smtClean="0"/>
              <a:t> felt guilty and started to have fever and thought that everybody suspect him.</a:t>
            </a:r>
          </a:p>
          <a:p>
            <a:r>
              <a:rPr lang="en-US" altLang="zh-TW" dirty="0" err="1" smtClean="0"/>
              <a:t>Raskolnikov</a:t>
            </a:r>
            <a:r>
              <a:rPr lang="en-US" altLang="zh-TW" dirty="0" smtClean="0"/>
              <a:t> met </a:t>
            </a:r>
            <a:r>
              <a:rPr lang="en-US" altLang="zh-TW" dirty="0" err="1" smtClean="0"/>
              <a:t>Sofya</a:t>
            </a:r>
            <a:r>
              <a:rPr lang="en-US" altLang="zh-TW" dirty="0" smtClean="0"/>
              <a:t>, fell in love with her and wanted to confess everything to her.</a:t>
            </a:r>
          </a:p>
          <a:p>
            <a:r>
              <a:rPr lang="en-US" altLang="zh-TW" dirty="0" err="1" smtClean="0"/>
              <a:t>Raskolnikov</a:t>
            </a:r>
            <a:r>
              <a:rPr lang="en-US" altLang="zh-TW" dirty="0" smtClean="0"/>
              <a:t> confessed that he kill the old woman.</a:t>
            </a:r>
          </a:p>
          <a:p>
            <a:pPr>
              <a:buNone/>
            </a:pPr>
            <a:endParaRPr lang="en-US" altLang="zh-TW" dirty="0"/>
          </a:p>
        </p:txBody>
      </p:sp>
    </p:spTree>
    <p:extLst>
      <p:ext uri="{BB962C8B-B14F-4D97-AF65-F5344CB8AC3E}">
        <p14:creationId xmlns="" xmlns:p14="http://schemas.microsoft.com/office/powerpoint/2010/main" val="17992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Climax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sz="3200" dirty="0" smtClean="0"/>
              <a:t>He </a:t>
            </a:r>
            <a:r>
              <a:rPr lang="en-US" altLang="zh-TW" sz="3200" dirty="0" smtClean="0"/>
              <a:t>felt struggling in his mind.</a:t>
            </a:r>
          </a:p>
          <a:p>
            <a:pPr>
              <a:buNone/>
            </a:pPr>
            <a:r>
              <a:rPr lang="en-US" altLang="zh-TW" sz="3200" dirty="0" err="1" smtClean="0"/>
              <a:t>E.x</a:t>
            </a:r>
            <a:r>
              <a:rPr lang="en-US" altLang="zh-TW" sz="3200" dirty="0" smtClean="0"/>
              <a:t>: Did I really kill the old woman? Who I killed was myself, not the old lady. I destroyed myself forever!... It was the demon who killed the old lady. NOT ME!!!!! </a:t>
            </a:r>
            <a:endParaRPr lang="zh-TW" alt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385055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Hobo Std" pitchFamily="34" charset="0"/>
              </a:rPr>
              <a:t>Narrator</a:t>
            </a:r>
            <a:endParaRPr lang="zh-TW" altLang="en-US" dirty="0">
              <a:latin typeface="Hobo Std" pitchFamily="34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 smtClean="0"/>
              <a:t>Does the narrator speak in the first, second, or third person?</a:t>
            </a:r>
          </a:p>
          <a:p>
            <a:pPr>
              <a:buNone/>
            </a:pPr>
            <a:r>
              <a:rPr lang="en-US" altLang="zh-TW" dirty="0" smtClean="0"/>
              <a:t>   Third person narrator</a:t>
            </a:r>
          </a:p>
          <a:p>
            <a:r>
              <a:rPr lang="en-US" altLang="zh-TW" dirty="0" smtClean="0"/>
              <a:t>Omniscient </a:t>
            </a:r>
          </a:p>
          <a:p>
            <a:pPr>
              <a:buNone/>
            </a:pPr>
            <a:r>
              <a:rPr lang="en-US" altLang="zh-TW" dirty="0" err="1" smtClean="0"/>
              <a:t>E.x</a:t>
            </a:r>
            <a:r>
              <a:rPr lang="en-US" altLang="zh-TW" dirty="0" smtClean="0"/>
              <a:t>: </a:t>
            </a:r>
            <a:r>
              <a:rPr lang="en-US" altLang="zh-TW" dirty="0" err="1" smtClean="0"/>
              <a:t>Sofya</a:t>
            </a:r>
            <a:r>
              <a:rPr lang="en-US" altLang="zh-TW" dirty="0" smtClean="0"/>
              <a:t> became hysterical and got dizzy. She had a fever all night and dreamed a lot of people, including </a:t>
            </a:r>
            <a:r>
              <a:rPr lang="en-US" altLang="zh-TW" dirty="0" err="1" smtClean="0"/>
              <a:t>Raskolnikov’s</a:t>
            </a:r>
            <a:r>
              <a:rPr lang="en-US" altLang="zh-TW" dirty="0" smtClean="0"/>
              <a:t> pale face. </a:t>
            </a:r>
          </a:p>
          <a:p>
            <a:pPr>
              <a:buNone/>
            </a:pPr>
            <a:r>
              <a:rPr lang="en-US" altLang="zh-TW" dirty="0" err="1" smtClean="0"/>
              <a:t>E.x</a:t>
            </a:r>
            <a:r>
              <a:rPr lang="en-US" altLang="zh-TW" dirty="0" smtClean="0"/>
              <a:t>: He suddenly came up with a strange thought: he want to stand up immediately……..</a:t>
            </a:r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pPr>
              <a:buNone/>
            </a:pPr>
            <a:endParaRPr lang="en-US" altLang="zh-TW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64880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Reflection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sz="3600" dirty="0" smtClean="0"/>
              <a:t>What is the connection between the title and the content?</a:t>
            </a:r>
          </a:p>
          <a:p>
            <a:r>
              <a:rPr lang="en-US" altLang="zh-TW" sz="3600" dirty="0" smtClean="0"/>
              <a:t>What will he feel if he did not kill the old lady’s sister?</a:t>
            </a:r>
          </a:p>
          <a:p>
            <a:r>
              <a:rPr lang="en-US" altLang="zh-TW" sz="3600" dirty="0" smtClean="0"/>
              <a:t>Why did he insist to kill the old lady?</a:t>
            </a:r>
          </a:p>
          <a:p>
            <a:r>
              <a:rPr lang="en-US" altLang="zh-TW" sz="3600" dirty="0" smtClean="0"/>
              <a:t>Are </a:t>
            </a:r>
            <a:r>
              <a:rPr lang="en-US" altLang="zh-TW" sz="3600" dirty="0" smtClean="0"/>
              <a:t>there any solution expect killing her?</a:t>
            </a:r>
          </a:p>
          <a:p>
            <a:pPr>
              <a:buNone/>
            </a:pPr>
            <a:r>
              <a:rPr lang="en-US" altLang="zh-TW" dirty="0" smtClean="0"/>
              <a:t>   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41795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Conclusion 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sz="4400" dirty="0" smtClean="0"/>
              <a:t>We think that even though he did the right thing, it is still a crime.</a:t>
            </a:r>
          </a:p>
          <a:p>
            <a:r>
              <a:rPr lang="en-US" altLang="zh-TW" sz="4400" dirty="0" smtClean="0"/>
              <a:t>The punishment is unavoidable. </a:t>
            </a: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9512" y="2553876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600" dirty="0" smtClean="0">
                <a:solidFill>
                  <a:schemeClr val="bg1"/>
                </a:solidFill>
                <a:latin typeface="Chiller" pitchFamily="82" charset="0"/>
              </a:rPr>
              <a:t>Thanks for attention</a:t>
            </a:r>
            <a:endParaRPr lang="zh-TW" altLang="en-US" sz="9600" dirty="0">
              <a:solidFill>
                <a:schemeClr val="bg1"/>
              </a:solidFill>
              <a:latin typeface="Chiller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732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749</TotalTime>
  <Words>318</Words>
  <Application>Microsoft Office PowerPoint</Application>
  <PresentationFormat>如螢幕大小 (4:3)</PresentationFormat>
  <Paragraphs>63</Paragraphs>
  <Slides>10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市鎮</vt:lpstr>
      <vt:lpstr>Crime and Punishment</vt:lpstr>
      <vt:lpstr>Outline</vt:lpstr>
      <vt:lpstr>Author</vt:lpstr>
      <vt:lpstr>Character</vt:lpstr>
      <vt:lpstr>Plot</vt:lpstr>
      <vt:lpstr>Climax</vt:lpstr>
      <vt:lpstr>Narrator</vt:lpstr>
      <vt:lpstr>Reflection</vt:lpstr>
      <vt:lpstr>Conclusion  </vt:lpstr>
      <vt:lpstr>投影片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Crime and Punishment</dc:title>
  <dc:creator>CL324</dc:creator>
  <cp:lastModifiedBy>user</cp:lastModifiedBy>
  <cp:revision>88</cp:revision>
  <dcterms:created xsi:type="dcterms:W3CDTF">2011-12-21T08:05:50Z</dcterms:created>
  <dcterms:modified xsi:type="dcterms:W3CDTF">2012-01-04T14:11:30Z</dcterms:modified>
</cp:coreProperties>
</file>