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182" autoAdjust="0"/>
  </p:normalViewPr>
  <p:slideViewPr>
    <p:cSldViewPr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387FC5-87BF-4066-AD41-420653198B53}" type="datetimeFigureOut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D496D7-4EB4-4AB5-A7D6-B21A7C1EC2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2858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BC670-CCBC-4029-8DAE-4C6216732955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4A4D-33CC-46BE-A605-2AF094AA6457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ED1-4B2D-4D5B-B142-302E633FAAD5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DAAE-B3DA-4F8F-901B-603E0C4ADF2A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E6832-EAB8-4064-A439-8A749CA66572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A088-CB3D-4625-9468-C78C37228939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5C654-3B55-490E-A78D-A70C92EB2F36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6A3D-A8C5-4CEE-8984-8355A5C4EC02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757C0-23E4-45B3-A9E6-C017934EA100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B28C3-819F-4403-87C9-B360D6220F32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0812-F6E1-471D-9475-C4F0BF976F8E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EA5F0-E468-418A-B4E7-52F68FA5AFFC}" type="datetime1">
              <a:rPr lang="zh-TW" altLang="en-US" smtClean="0"/>
              <a:t>2016/2/17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 USER\Desktop\PHOTO\other\SNOOPY\fdjgl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28857"/>
            <a:ext cx="2889498" cy="2183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57795" y="1772816"/>
            <a:ext cx="85781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altLang="zh-TW" sz="6000" dirty="0" smtClean="0">
                <a:latin typeface="Comic Sans MS" panose="030F0702030302020204" pitchFamily="66" charset="0"/>
              </a:rPr>
              <a:t>¿Qué hice en las vacaciones de invierno?</a:t>
            </a:r>
            <a:endParaRPr lang="zh-TW" altLang="en-US" sz="6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05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2</a:t>
            </a:fld>
            <a:endParaRPr lang="zh-TW" altLang="en-US"/>
          </a:p>
        </p:txBody>
      </p:sp>
      <p:pic>
        <p:nvPicPr>
          <p:cNvPr id="2050" name="Picture 2" descr="C:\Users\ASUS USER\Desktop\Para PPT\IMG_11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20000">
            <a:off x="405505" y="513184"/>
            <a:ext cx="5040560" cy="28353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 descr="C:\Users\ASUS USER\Desktop\Para PPT\20160124 DAY 4_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645078"/>
            <a:ext cx="5568974" cy="31325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 descr="C:\Users\ASUS USER\Desktop\Para PPT\2016_01_21 DAY 1_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0000">
            <a:off x="4830688" y="908720"/>
            <a:ext cx="4133123" cy="30998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275803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7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3</a:t>
            </a:fld>
            <a:endParaRPr lang="zh-TW" altLang="en-US"/>
          </a:p>
        </p:txBody>
      </p:sp>
      <p:pic>
        <p:nvPicPr>
          <p:cNvPr id="3074" name="Picture 2" descr="C:\Users\ASUS USER\Desktop\Para PPT\20160124 DAY 4_6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28"/>
          <a:stretch/>
        </p:blipFill>
        <p:spPr bwMode="auto">
          <a:xfrm rot="-420000">
            <a:off x="205830" y="404664"/>
            <a:ext cx="4218756" cy="2592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 descr="C:\Users\ASUS USER\Desktop\Para PPT\20160124 DAY 4_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84984"/>
            <a:ext cx="4601071" cy="34508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5" name="Picture 3" descr="C:\Users\ASUS USER\Desktop\Para PPT\20160124 DAY 4_6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0000">
            <a:off x="4393635" y="351509"/>
            <a:ext cx="4608512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 descr="C:\Users\ASUS USER\Desktop\PHOTO\other\SNOOPY\avatar21082_4.gif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68011" y="4941168"/>
            <a:ext cx="1794620" cy="179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50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21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4</a:t>
            </a:fld>
            <a:endParaRPr lang="zh-TW" altLang="en-US"/>
          </a:p>
        </p:txBody>
      </p:sp>
      <p:pic>
        <p:nvPicPr>
          <p:cNvPr id="4098" name="Picture 2" descr="C:\Users\ASUS USER\Desktop\Para PPT\IMG_11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804" y="-99392"/>
            <a:ext cx="9276522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132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5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3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9144000" cy="6858000"/>
          </a:xfrm>
          <a:prstGeom prst="rect">
            <a:avLst/>
          </a:prstGeom>
          <a:effectLst>
            <a:glow rad="63500">
              <a:schemeClr val="bg1">
                <a:alpha val="40000"/>
              </a:schemeClr>
            </a:glow>
            <a:outerShdw sx="1000" sy="1000" algn="ctr" rotWithShape="0">
              <a:srgbClr val="000000"/>
            </a:outerShdw>
            <a:softEdge rad="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000">
            <a:off x="3951118" y="4134792"/>
            <a:ext cx="3351712" cy="25137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60000" flipH="1" flipV="1">
            <a:off x="274775" y="1695060"/>
            <a:ext cx="4187933" cy="3140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0000">
            <a:off x="5043666" y="1214239"/>
            <a:ext cx="3831544" cy="28736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:\Users\ASUS USER\Desktop\fdjgl (1).pn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4" y="4725144"/>
            <a:ext cx="1651605" cy="208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303490" y="260648"/>
            <a:ext cx="7042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altLang="zh-TW" sz="3600" dirty="0" smtClean="0">
                <a:latin typeface="Comic Sans MS" panose="030F0702030302020204" pitchFamily="66" charset="0"/>
              </a:rPr>
              <a:t>El Estanque de Siete Estrellas </a:t>
            </a:r>
            <a:r>
              <a:rPr lang="zh-TW" altLang="en-US" sz="3600" dirty="0" smtClean="0"/>
              <a:t>（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七星潭</a:t>
            </a:r>
            <a:r>
              <a:rPr lang="zh-TW" altLang="en-US" sz="3600" dirty="0" smtClean="0"/>
              <a:t>）</a:t>
            </a:r>
            <a:endParaRPr lang="en-US" altLang="zh-TW" sz="3600" dirty="0" smtClean="0"/>
          </a:p>
        </p:txBody>
      </p:sp>
    </p:spTree>
    <p:extLst>
      <p:ext uri="{BB962C8B-B14F-4D97-AF65-F5344CB8AC3E}">
        <p14:creationId xmlns:p14="http://schemas.microsoft.com/office/powerpoint/2010/main" val="248660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6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167114"/>
            <a:ext cx="3348122" cy="2511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">
            <a:off x="5125296" y="1220250"/>
            <a:ext cx="3779912" cy="28349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20000" flipH="1" flipV="1">
            <a:off x="593087" y="2348994"/>
            <a:ext cx="4187957" cy="3140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文字方塊 5"/>
          <p:cNvSpPr txBox="1"/>
          <p:nvPr/>
        </p:nvSpPr>
        <p:spPr>
          <a:xfrm>
            <a:off x="251520" y="538073"/>
            <a:ext cx="4778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altLang="zh-TW" sz="3600" dirty="0" smtClean="0">
                <a:latin typeface="Comic Sans MS" panose="030F0702030302020204" pitchFamily="66" charset="0"/>
              </a:rPr>
              <a:t>El Estanque de Carpa </a:t>
            </a:r>
            <a:r>
              <a:rPr lang="zh-TW" altLang="en-US" sz="3600" dirty="0" smtClean="0"/>
              <a:t>（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鯉魚潭</a:t>
            </a:r>
            <a:r>
              <a:rPr lang="zh-TW" altLang="en-US" sz="3600" dirty="0" smtClean="0"/>
              <a:t>）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88850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7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20000">
            <a:off x="467544" y="3419874"/>
            <a:ext cx="4187957" cy="3140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80000">
            <a:off x="5608678" y="3232415"/>
            <a:ext cx="3803916" cy="2852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60648"/>
            <a:ext cx="3936437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文字方塊 5"/>
          <p:cNvSpPr txBox="1"/>
          <p:nvPr/>
        </p:nvSpPr>
        <p:spPr>
          <a:xfrm>
            <a:off x="221262" y="294607"/>
            <a:ext cx="4680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altLang="zh-TW" sz="3600" dirty="0" smtClean="0">
                <a:latin typeface="Comic Sans MS" panose="030F0702030302020204" pitchFamily="66" charset="0"/>
              </a:rPr>
              <a:t>La Avenida de Brown</a:t>
            </a:r>
            <a:r>
              <a:rPr lang="zh-TW" altLang="en-US" sz="3600" dirty="0" smtClean="0">
                <a:latin typeface="Comic Sans MS" panose="030F0702030302020204" pitchFamily="66" charset="0"/>
              </a:rPr>
              <a:t> </a:t>
            </a:r>
            <a:r>
              <a:rPr lang="zh-TW" altLang="en-US" sz="3600" dirty="0" smtClean="0"/>
              <a:t>（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伯朗大道</a:t>
            </a:r>
            <a:r>
              <a:rPr lang="zh-TW" altLang="en-US" sz="3600" dirty="0" smtClean="0"/>
              <a:t>）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517126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8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323528" y="692696"/>
            <a:ext cx="554461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altLang="zh-TW" sz="4400" dirty="0" smtClean="0">
                <a:latin typeface="Lucida Handwriting" panose="03010101010101010101" pitchFamily="66" charset="0"/>
              </a:rPr>
              <a:t>Es  el  todo  que  hice  en  las  vacaciones  de  invierno.</a:t>
            </a:r>
            <a:endParaRPr lang="zh-TW" altLang="en-US" sz="4400" dirty="0"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77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074" name="Picture 2" descr="C:\Users\ASUS USER\Desktop\PHOTO\other\素材\gracias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625" y="116632"/>
            <a:ext cx="6750749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442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859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57</Words>
  <Application>Microsoft Office PowerPoint</Application>
  <PresentationFormat>如螢幕大小 (4:3)</PresentationFormat>
  <Paragraphs>15</Paragraphs>
  <Slides>10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1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Kai-Yu Lien</dc:creator>
  <cp:lastModifiedBy>ASUS USER</cp:lastModifiedBy>
  <cp:revision>34</cp:revision>
  <dcterms:created xsi:type="dcterms:W3CDTF">2016-01-30T14:19:50Z</dcterms:created>
  <dcterms:modified xsi:type="dcterms:W3CDTF">2016-02-17T13:48:01Z</dcterms:modified>
</cp:coreProperties>
</file>